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3" r:id="rId9"/>
    <p:sldId id="269" r:id="rId10"/>
    <p:sldId id="268" r:id="rId11"/>
    <p:sldId id="26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ro" panose="02020500000000000000" charset="0"/>
      <p:regular r:id="rId17"/>
    </p:embeddedFont>
    <p:embeddedFont>
      <p:font typeface="Hero Bold" panose="020205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FyxdgObxGto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svg"/><Relationship Id="rId7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pIxm9bAYnWI?si=w2cC54dSvUo0kUTD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svg"/><Relationship Id="rId7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svg"/><Relationship Id="rId7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032" y="1318246"/>
            <a:ext cx="15659551" cy="7940054"/>
            <a:chOff x="0" y="0"/>
            <a:chExt cx="12446408" cy="63108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382909" cy="6247355"/>
            </a:xfrm>
            <a:custGeom>
              <a:avLst/>
              <a:gdLst/>
              <a:ahLst/>
              <a:cxnLst/>
              <a:rect l="l" t="t" r="r" b="b"/>
              <a:pathLst>
                <a:path w="12382909" h="6247355">
                  <a:moveTo>
                    <a:pt x="12290199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153375"/>
                  </a:lnTo>
                  <a:cubicBezTo>
                    <a:pt x="12382909" y="6205445"/>
                    <a:pt x="12340999" y="6247355"/>
                    <a:pt x="12290199" y="6247355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46409" cy="6310855"/>
            </a:xfrm>
            <a:custGeom>
              <a:avLst/>
              <a:gdLst/>
              <a:ahLst/>
              <a:cxnLst/>
              <a:rect l="l" t="t" r="r" b="b"/>
              <a:pathLst>
                <a:path w="12446409" h="6310855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186395"/>
                  </a:lnTo>
                  <a:cubicBezTo>
                    <a:pt x="12386718" y="6221955"/>
                    <a:pt x="12357509" y="6251165"/>
                    <a:pt x="12321949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21949" y="6310855"/>
                  </a:lnTo>
                  <a:cubicBezTo>
                    <a:pt x="12390528" y="6310855"/>
                    <a:pt x="12446409" y="6254975"/>
                    <a:pt x="12446409" y="6186395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306483" y="2604125"/>
            <a:ext cx="12678866" cy="253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59"/>
              </a:lnSpc>
            </a:pPr>
            <a:r>
              <a:rPr lang="en-US" sz="6624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Welcome</a:t>
            </a:r>
          </a:p>
          <a:p>
            <a:pPr algn="ctr">
              <a:lnSpc>
                <a:spcPts val="8800"/>
              </a:lnSpc>
            </a:pPr>
            <a:r>
              <a:rPr lang="en-US" sz="5000" dirty="0" err="1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Josho</a:t>
            </a:r>
            <a:r>
              <a:rPr lang="en-US" sz="50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Keiko </a:t>
            </a:r>
            <a:r>
              <a:rPr lang="en-US" sz="5000" dirty="0" err="1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Gakuen</a:t>
            </a:r>
            <a:r>
              <a:rPr lang="en-US" sz="50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Senior High School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5032" y="7109596"/>
            <a:ext cx="3822903" cy="214870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8" name="Freeform 8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443198" y="3854839"/>
            <a:ext cx="2863285" cy="2866868"/>
          </a:xfrm>
          <a:custGeom>
            <a:avLst/>
            <a:gdLst/>
            <a:ahLst/>
            <a:cxnLst/>
            <a:rect l="l" t="t" r="r" b="b"/>
            <a:pathLst>
              <a:path w="2863285" h="2866868">
                <a:moveTo>
                  <a:pt x="0" y="0"/>
                </a:moveTo>
                <a:lnTo>
                  <a:pt x="2863285" y="0"/>
                </a:lnTo>
                <a:lnTo>
                  <a:pt x="2863285" y="2866868"/>
                </a:lnTo>
                <a:lnTo>
                  <a:pt x="0" y="2866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80422" y="4490214"/>
            <a:ext cx="11317806" cy="196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9"/>
              </a:lnSpc>
            </a:pPr>
            <a:endParaRPr/>
          </a:p>
          <a:p>
            <a:pPr algn="ctr">
              <a:lnSpc>
                <a:spcPts val="8849"/>
              </a:lnSpc>
            </a:pPr>
            <a:r>
              <a:rPr lang="en-US" sz="632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日本大阪常翔啓光学園高等学校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39324"/>
            <a:ext cx="16230600" cy="6206417"/>
            <a:chOff x="0" y="0"/>
            <a:chExt cx="14112169" cy="5396351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048670" cy="5332850"/>
            </a:xfrm>
            <a:custGeom>
              <a:avLst/>
              <a:gdLst/>
              <a:ahLst/>
              <a:cxnLst/>
              <a:rect l="l" t="t" r="r" b="b"/>
              <a:pathLst>
                <a:path w="14048670" h="5332850">
                  <a:moveTo>
                    <a:pt x="13955959" y="5332850"/>
                  </a:moveTo>
                  <a:lnTo>
                    <a:pt x="92710" y="5332850"/>
                  </a:lnTo>
                  <a:cubicBezTo>
                    <a:pt x="41910" y="5332850"/>
                    <a:pt x="0" y="5290941"/>
                    <a:pt x="0" y="52401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954689" y="0"/>
                  </a:lnTo>
                  <a:cubicBezTo>
                    <a:pt x="14005489" y="0"/>
                    <a:pt x="14047398" y="41910"/>
                    <a:pt x="14047398" y="92710"/>
                  </a:cubicBezTo>
                  <a:lnTo>
                    <a:pt x="14047398" y="5238871"/>
                  </a:lnTo>
                  <a:cubicBezTo>
                    <a:pt x="14048670" y="5290941"/>
                    <a:pt x="14006759" y="5332850"/>
                    <a:pt x="13955959" y="533285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112170" cy="5396351"/>
            </a:xfrm>
            <a:custGeom>
              <a:avLst/>
              <a:gdLst/>
              <a:ahLst/>
              <a:cxnLst/>
              <a:rect l="l" t="t" r="r" b="b"/>
              <a:pathLst>
                <a:path w="14112170" h="5396351">
                  <a:moveTo>
                    <a:pt x="13987709" y="59690"/>
                  </a:moveTo>
                  <a:cubicBezTo>
                    <a:pt x="14023270" y="59690"/>
                    <a:pt x="14052479" y="88900"/>
                    <a:pt x="14052479" y="124460"/>
                  </a:cubicBezTo>
                  <a:lnTo>
                    <a:pt x="14052479" y="5271891"/>
                  </a:lnTo>
                  <a:cubicBezTo>
                    <a:pt x="14052479" y="5307451"/>
                    <a:pt x="14023270" y="5336661"/>
                    <a:pt x="13987709" y="5336661"/>
                  </a:cubicBezTo>
                  <a:lnTo>
                    <a:pt x="124460" y="5336661"/>
                  </a:lnTo>
                  <a:cubicBezTo>
                    <a:pt x="88900" y="5336661"/>
                    <a:pt x="59690" y="5307451"/>
                    <a:pt x="59690" y="52718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87709" y="59690"/>
                  </a:lnTo>
                  <a:moveTo>
                    <a:pt x="1398770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71891"/>
                  </a:lnTo>
                  <a:cubicBezTo>
                    <a:pt x="0" y="5340471"/>
                    <a:pt x="55880" y="5396351"/>
                    <a:pt x="124460" y="5396351"/>
                  </a:cubicBezTo>
                  <a:lnTo>
                    <a:pt x="13987709" y="5396351"/>
                  </a:lnTo>
                  <a:cubicBezTo>
                    <a:pt x="14056289" y="5396351"/>
                    <a:pt x="14112170" y="5340471"/>
                    <a:pt x="14112170" y="5271891"/>
                  </a:cubicBezTo>
                  <a:lnTo>
                    <a:pt x="14112170" y="124460"/>
                  </a:lnTo>
                  <a:cubicBezTo>
                    <a:pt x="14112170" y="55880"/>
                    <a:pt x="14056289" y="0"/>
                    <a:pt x="1398770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962391" y="8782370"/>
            <a:ext cx="2123052" cy="1406522"/>
          </a:xfrm>
          <a:custGeom>
            <a:avLst/>
            <a:gdLst/>
            <a:ahLst/>
            <a:cxnLst/>
            <a:rect l="l" t="t" r="r" b="b"/>
            <a:pathLst>
              <a:path w="2123052" h="1406522">
                <a:moveTo>
                  <a:pt x="0" y="0"/>
                </a:moveTo>
                <a:lnTo>
                  <a:pt x="2123052" y="0"/>
                </a:lnTo>
                <a:lnTo>
                  <a:pt x="2123052" y="1406522"/>
                </a:lnTo>
                <a:lnTo>
                  <a:pt x="0" y="1406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380768" y="213562"/>
            <a:ext cx="3704675" cy="5181838"/>
            <a:chOff x="0" y="0"/>
            <a:chExt cx="4939566" cy="6909117"/>
          </a:xfrm>
        </p:grpSpPr>
        <p:sp>
          <p:nvSpPr>
            <p:cNvPr id="7" name="Freeform 7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2042664" y="6302590"/>
            <a:ext cx="1471937" cy="3886302"/>
          </a:xfrm>
          <a:custGeom>
            <a:avLst/>
            <a:gdLst/>
            <a:ahLst/>
            <a:cxnLst/>
            <a:rect l="l" t="t" r="r" b="b"/>
            <a:pathLst>
              <a:path w="1471937" h="3886302">
                <a:moveTo>
                  <a:pt x="0" y="0"/>
                </a:moveTo>
                <a:lnTo>
                  <a:pt x="1471937" y="0"/>
                </a:lnTo>
                <a:lnTo>
                  <a:pt x="1471937" y="3886302"/>
                </a:lnTo>
                <a:lnTo>
                  <a:pt x="0" y="38863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5287" y="6074092"/>
            <a:ext cx="1877377" cy="4114800"/>
          </a:xfrm>
          <a:custGeom>
            <a:avLst/>
            <a:gdLst/>
            <a:ahLst/>
            <a:cxnLst/>
            <a:rect l="l" t="t" r="r" b="b"/>
            <a:pathLst>
              <a:path w="1877377" h="4114800">
                <a:moveTo>
                  <a:pt x="0" y="0"/>
                </a:moveTo>
                <a:lnTo>
                  <a:pt x="1877377" y="0"/>
                </a:lnTo>
                <a:lnTo>
                  <a:pt x="18773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8E3A378-6F7B-4B7E-839C-29B38D84960C}"/>
              </a:ext>
            </a:extLst>
          </p:cNvPr>
          <p:cNvSpPr txBox="1"/>
          <p:nvPr/>
        </p:nvSpPr>
        <p:spPr>
          <a:xfrm>
            <a:off x="1730849" y="2400897"/>
            <a:ext cx="14548582" cy="4913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en-US" altLang="zh-TW" sz="4800" dirty="0"/>
              <a:t> Farewell</a:t>
            </a: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お元気で さようなら</a:t>
            </a:r>
            <a:endParaRPr lang="en-US" altLang="ja-JP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zh-TW" altLang="en-US" sz="4800" dirty="0"/>
              <a:t>珍重再見</a:t>
            </a:r>
            <a:endParaRPr lang="en-US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289953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F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7000"/>
          </a:blip>
          <a:srcRect/>
          <a:stretch>
            <a:fillRect/>
          </a:stretch>
        </p:blipFill>
        <p:spPr>
          <a:xfrm>
            <a:off x="5237378" y="6258853"/>
            <a:ext cx="3088045" cy="17972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42744" y="2261090"/>
            <a:ext cx="12802511" cy="288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48"/>
              </a:lnSpc>
              <a:spcBef>
                <a:spcPct val="0"/>
              </a:spcBef>
            </a:pPr>
            <a:r>
              <a:rPr lang="en-US" sz="16820" u="none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Thank you!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5851986"/>
            <a:ext cx="4645359" cy="2610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6886" y="1028700"/>
            <a:ext cx="16312414" cy="8229600"/>
            <a:chOff x="0" y="0"/>
            <a:chExt cx="12509148" cy="63108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445647" cy="6247355"/>
            </a:xfrm>
            <a:custGeom>
              <a:avLst/>
              <a:gdLst/>
              <a:ahLst/>
              <a:cxnLst/>
              <a:rect l="l" t="t" r="r" b="b"/>
              <a:pathLst>
                <a:path w="12445647" h="6247355">
                  <a:moveTo>
                    <a:pt x="12352937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51668" y="0"/>
                  </a:lnTo>
                  <a:cubicBezTo>
                    <a:pt x="12402468" y="0"/>
                    <a:pt x="12444378" y="41910"/>
                    <a:pt x="12444378" y="92710"/>
                  </a:cubicBezTo>
                  <a:lnTo>
                    <a:pt x="12444378" y="6153375"/>
                  </a:lnTo>
                  <a:cubicBezTo>
                    <a:pt x="12445647" y="6205445"/>
                    <a:pt x="12403737" y="6247355"/>
                    <a:pt x="12352937" y="6247355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509148" cy="6310855"/>
            </a:xfrm>
            <a:custGeom>
              <a:avLst/>
              <a:gdLst/>
              <a:ahLst/>
              <a:cxnLst/>
              <a:rect l="l" t="t" r="r" b="b"/>
              <a:pathLst>
                <a:path w="12509148" h="6310855">
                  <a:moveTo>
                    <a:pt x="12384687" y="59690"/>
                  </a:moveTo>
                  <a:cubicBezTo>
                    <a:pt x="12420247" y="59690"/>
                    <a:pt x="12449458" y="88900"/>
                    <a:pt x="12449458" y="124460"/>
                  </a:cubicBezTo>
                  <a:lnTo>
                    <a:pt x="12449458" y="6186395"/>
                  </a:lnTo>
                  <a:cubicBezTo>
                    <a:pt x="12449458" y="6221955"/>
                    <a:pt x="12420247" y="6251165"/>
                    <a:pt x="12384687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84687" y="59690"/>
                  </a:lnTo>
                  <a:moveTo>
                    <a:pt x="123846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84687" y="6310855"/>
                  </a:lnTo>
                  <a:cubicBezTo>
                    <a:pt x="12453268" y="6310855"/>
                    <a:pt x="12509148" y="6254975"/>
                    <a:pt x="12509148" y="6186395"/>
                  </a:cubicBezTo>
                  <a:lnTo>
                    <a:pt x="12509148" y="124460"/>
                  </a:lnTo>
                  <a:cubicBezTo>
                    <a:pt x="12509148" y="55880"/>
                    <a:pt x="12453268" y="0"/>
                    <a:pt x="123846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6" name="Freeform 6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574062" y="8162950"/>
            <a:ext cx="4746108" cy="1518755"/>
          </a:xfrm>
          <a:custGeom>
            <a:avLst/>
            <a:gdLst/>
            <a:ahLst/>
            <a:cxnLst/>
            <a:rect l="l" t="t" r="r" b="b"/>
            <a:pathLst>
              <a:path w="4746108" h="1518755">
                <a:moveTo>
                  <a:pt x="0" y="0"/>
                </a:moveTo>
                <a:lnTo>
                  <a:pt x="4746109" y="0"/>
                </a:lnTo>
                <a:lnTo>
                  <a:pt x="4746109" y="1518755"/>
                </a:lnTo>
                <a:lnTo>
                  <a:pt x="0" y="15187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70424" y="2439404"/>
            <a:ext cx="13079176" cy="497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</a:pPr>
            <a:r>
              <a:rPr 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Let’s begin The online exchange meeting </a:t>
            </a:r>
          </a:p>
          <a:p>
            <a:pPr algn="ctr">
              <a:lnSpc>
                <a:spcPts val="13464"/>
              </a:lnSpc>
            </a:pPr>
            <a:r>
              <a:rPr lang="zh-TW" altLang="en-US" sz="4800" dirty="0"/>
              <a:t>線上交流會開始</a:t>
            </a:r>
            <a:endParaRPr lang="en-US" altLang="zh-TW" sz="4800" dirty="0"/>
          </a:p>
          <a:p>
            <a:pPr algn="ctr">
              <a:lnSpc>
                <a:spcPts val="13464"/>
              </a:lnSpc>
            </a:pPr>
            <a:r>
              <a:rPr lang="ja-JP" altLang="en-US" sz="4800" dirty="0"/>
              <a:t>オンライン交流会が始まりました</a:t>
            </a:r>
            <a:r>
              <a:rPr lang="ja-JP" altLang="en-US" sz="7200" dirty="0"/>
              <a:t>。</a:t>
            </a:r>
            <a:endParaRPr lang="en-US" sz="6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430612"/>
            <a:chOff x="0" y="0"/>
            <a:chExt cx="12446408" cy="646500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382909" cy="6401500"/>
            </a:xfrm>
            <a:custGeom>
              <a:avLst/>
              <a:gdLst/>
              <a:ahLst/>
              <a:cxnLst/>
              <a:rect l="l" t="t" r="r" b="b"/>
              <a:pathLst>
                <a:path w="12382909" h="6401500">
                  <a:moveTo>
                    <a:pt x="12290199" y="6401500"/>
                  </a:moveTo>
                  <a:lnTo>
                    <a:pt x="92710" y="6401500"/>
                  </a:lnTo>
                  <a:cubicBezTo>
                    <a:pt x="41910" y="6401500"/>
                    <a:pt x="0" y="6359590"/>
                    <a:pt x="0" y="63087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307520"/>
                  </a:lnTo>
                  <a:cubicBezTo>
                    <a:pt x="12382909" y="6359590"/>
                    <a:pt x="12340999" y="6401500"/>
                    <a:pt x="12290199" y="640150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46409" cy="6465001"/>
            </a:xfrm>
            <a:custGeom>
              <a:avLst/>
              <a:gdLst/>
              <a:ahLst/>
              <a:cxnLst/>
              <a:rect l="l" t="t" r="r" b="b"/>
              <a:pathLst>
                <a:path w="12446409" h="6465001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340540"/>
                  </a:lnTo>
                  <a:cubicBezTo>
                    <a:pt x="12386718" y="6376101"/>
                    <a:pt x="12357509" y="6405311"/>
                    <a:pt x="12321949" y="6405311"/>
                  </a:cubicBezTo>
                  <a:lnTo>
                    <a:pt x="124460" y="6405311"/>
                  </a:lnTo>
                  <a:cubicBezTo>
                    <a:pt x="88900" y="6405311"/>
                    <a:pt x="59690" y="6376101"/>
                    <a:pt x="59690" y="63405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40540"/>
                  </a:lnTo>
                  <a:cubicBezTo>
                    <a:pt x="0" y="6409120"/>
                    <a:pt x="55880" y="6465001"/>
                    <a:pt x="124460" y="6465001"/>
                  </a:cubicBezTo>
                  <a:lnTo>
                    <a:pt x="12321949" y="6465001"/>
                  </a:lnTo>
                  <a:cubicBezTo>
                    <a:pt x="12390528" y="6465001"/>
                    <a:pt x="12446409" y="6409120"/>
                    <a:pt x="12446409" y="6340540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6" name="Freeform 6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509234" y="4455385"/>
            <a:ext cx="2318067" cy="5831615"/>
          </a:xfrm>
          <a:custGeom>
            <a:avLst/>
            <a:gdLst/>
            <a:ahLst/>
            <a:cxnLst/>
            <a:rect l="l" t="t" r="r" b="b"/>
            <a:pathLst>
              <a:path w="2318067" h="5831615">
                <a:moveTo>
                  <a:pt x="0" y="0"/>
                </a:moveTo>
                <a:lnTo>
                  <a:pt x="2318067" y="0"/>
                </a:lnTo>
                <a:lnTo>
                  <a:pt x="2318067" y="5831615"/>
                </a:lnTo>
                <a:lnTo>
                  <a:pt x="0" y="5831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62385" y="2331073"/>
            <a:ext cx="11856125" cy="505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36"/>
              </a:lnSpc>
            </a:pPr>
            <a:r>
              <a:rPr lang="en-US" sz="680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Principal’s Welcome Speech</a:t>
            </a:r>
          </a:p>
          <a:p>
            <a:pPr algn="ctr">
              <a:lnSpc>
                <a:spcPts val="13736"/>
              </a:lnSpc>
            </a:pPr>
            <a:r>
              <a:rPr lang="en-US" sz="680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校長致歡迎詞 </a:t>
            </a:r>
          </a:p>
          <a:p>
            <a:pPr algn="ctr">
              <a:lnSpc>
                <a:spcPts val="13736"/>
              </a:lnSpc>
            </a:pPr>
            <a:r>
              <a:rPr lang="en-US" sz="680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校長の歓迎の言葉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46408" cy="63108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382909" cy="6247355"/>
            </a:xfrm>
            <a:custGeom>
              <a:avLst/>
              <a:gdLst/>
              <a:ahLst/>
              <a:cxnLst/>
              <a:rect l="l" t="t" r="r" b="b"/>
              <a:pathLst>
                <a:path w="12382909" h="6247355">
                  <a:moveTo>
                    <a:pt x="12290199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153375"/>
                  </a:lnTo>
                  <a:cubicBezTo>
                    <a:pt x="12382909" y="6205445"/>
                    <a:pt x="12340999" y="6247355"/>
                    <a:pt x="12290199" y="6247355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46409" cy="6310855"/>
            </a:xfrm>
            <a:custGeom>
              <a:avLst/>
              <a:gdLst/>
              <a:ahLst/>
              <a:cxnLst/>
              <a:rect l="l" t="t" r="r" b="b"/>
              <a:pathLst>
                <a:path w="12446409" h="6310855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186395"/>
                  </a:lnTo>
                  <a:cubicBezTo>
                    <a:pt x="12386718" y="6221955"/>
                    <a:pt x="12357509" y="6251165"/>
                    <a:pt x="12321949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21949" y="6310855"/>
                  </a:lnTo>
                  <a:cubicBezTo>
                    <a:pt x="12390528" y="6310855"/>
                    <a:pt x="12446409" y="6254975"/>
                    <a:pt x="12446409" y="6186395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486400" y="7612718"/>
            <a:ext cx="7315200" cy="813816"/>
          </a:xfrm>
          <a:custGeom>
            <a:avLst/>
            <a:gdLst/>
            <a:ahLst/>
            <a:cxnLst/>
            <a:rect l="l" t="t" r="r" b="b"/>
            <a:pathLst>
              <a:path w="7315200" h="813816">
                <a:moveTo>
                  <a:pt x="0" y="0"/>
                </a:moveTo>
                <a:lnTo>
                  <a:pt x="7315200" y="0"/>
                </a:lnTo>
                <a:lnTo>
                  <a:pt x="7315200" y="813816"/>
                </a:lnTo>
                <a:lnTo>
                  <a:pt x="0" y="813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7" name="Freeform 7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52584" y="6922079"/>
            <a:ext cx="4300219" cy="3364921"/>
          </a:xfrm>
          <a:custGeom>
            <a:avLst/>
            <a:gdLst/>
            <a:ahLst/>
            <a:cxnLst/>
            <a:rect l="l" t="t" r="r" b="b"/>
            <a:pathLst>
              <a:path w="4300219" h="3364921">
                <a:moveTo>
                  <a:pt x="0" y="0"/>
                </a:moveTo>
                <a:lnTo>
                  <a:pt x="4300220" y="0"/>
                </a:lnTo>
                <a:lnTo>
                  <a:pt x="4300220" y="3364921"/>
                </a:lnTo>
                <a:lnTo>
                  <a:pt x="0" y="33649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00201" y="1897566"/>
            <a:ext cx="15468600" cy="5161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12"/>
              </a:lnSpc>
            </a:pPr>
            <a:r>
              <a:rPr 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altLang="zh-TW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Schools Introduction</a:t>
            </a:r>
            <a:endParaRPr lang="zh-TW" altLang="zh-TW" sz="4800" b="1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14212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學校介紹</a:t>
            </a:r>
            <a:endParaRPr lang="en-US" altLang="zh-TW" sz="4800" b="1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  <a:p>
            <a:pPr algn="ctr">
              <a:lnSpc>
                <a:spcPts val="14212"/>
              </a:lnSpc>
            </a:pPr>
            <a:r>
              <a:rPr lang="zh-TW" altLang="en-US" sz="4800" b="1" dirty="0"/>
              <a:t>学校紹介</a:t>
            </a:r>
            <a:endParaRPr lang="en-US" sz="4800" b="1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840" y="1271098"/>
            <a:ext cx="16230600" cy="8229600"/>
            <a:chOff x="0" y="0"/>
            <a:chExt cx="12446408" cy="63108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382909" cy="6247355"/>
            </a:xfrm>
            <a:custGeom>
              <a:avLst/>
              <a:gdLst/>
              <a:ahLst/>
              <a:cxnLst/>
              <a:rect l="l" t="t" r="r" b="b"/>
              <a:pathLst>
                <a:path w="12382909" h="6247355">
                  <a:moveTo>
                    <a:pt x="12290199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153375"/>
                  </a:lnTo>
                  <a:cubicBezTo>
                    <a:pt x="12382909" y="6205445"/>
                    <a:pt x="12340999" y="6247355"/>
                    <a:pt x="12290199" y="6247355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46409" cy="6310855"/>
            </a:xfrm>
            <a:custGeom>
              <a:avLst/>
              <a:gdLst/>
              <a:ahLst/>
              <a:cxnLst/>
              <a:rect l="l" t="t" r="r" b="b"/>
              <a:pathLst>
                <a:path w="12446409" h="6310855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186395"/>
                  </a:lnTo>
                  <a:cubicBezTo>
                    <a:pt x="12386718" y="6221955"/>
                    <a:pt x="12357509" y="6251165"/>
                    <a:pt x="12321949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21949" y="6310855"/>
                  </a:lnTo>
                  <a:cubicBezTo>
                    <a:pt x="12390528" y="6310855"/>
                    <a:pt x="12446409" y="6254975"/>
                    <a:pt x="12446409" y="6186395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6" name="Freeform 6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730849" y="2400897"/>
            <a:ext cx="14548582" cy="4905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Josho</a:t>
            </a:r>
            <a:r>
              <a:rPr 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 students share about Taiwan</a:t>
            </a: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zh-TW" alt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常翔同學分享關於台灣</a:t>
            </a:r>
            <a:endParaRPr lang="en-US" altLang="zh-TW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ja-JP" altLang="en-US" sz="4800" dirty="0"/>
              <a:t>常翔の生徒が台湾について共有します。</a:t>
            </a:r>
            <a:endParaRPr lang="en-US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46408" cy="63108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382909" cy="6247355"/>
            </a:xfrm>
            <a:custGeom>
              <a:avLst/>
              <a:gdLst/>
              <a:ahLst/>
              <a:cxnLst/>
              <a:rect l="l" t="t" r="r" b="b"/>
              <a:pathLst>
                <a:path w="12382909" h="6247355">
                  <a:moveTo>
                    <a:pt x="12290199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153375"/>
                  </a:lnTo>
                  <a:cubicBezTo>
                    <a:pt x="12382909" y="6205445"/>
                    <a:pt x="12340999" y="6247355"/>
                    <a:pt x="12290199" y="6247355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46409" cy="6310855"/>
            </a:xfrm>
            <a:custGeom>
              <a:avLst/>
              <a:gdLst/>
              <a:ahLst/>
              <a:cxnLst/>
              <a:rect l="l" t="t" r="r" b="b"/>
              <a:pathLst>
                <a:path w="12446409" h="6310855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186395"/>
                  </a:lnTo>
                  <a:cubicBezTo>
                    <a:pt x="12386718" y="6221955"/>
                    <a:pt x="12357509" y="6251165"/>
                    <a:pt x="12321949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21949" y="6310855"/>
                  </a:lnTo>
                  <a:cubicBezTo>
                    <a:pt x="12390528" y="6310855"/>
                    <a:pt x="12446409" y="6254975"/>
                    <a:pt x="12446409" y="6186395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6" name="Freeform 6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730849" y="2400897"/>
            <a:ext cx="14548582" cy="4905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en-US" altLang="zh-TW" sz="4800" dirty="0">
                <a:solidFill>
                  <a:srgbClr val="FF0000"/>
                </a:solidFill>
              </a:rPr>
              <a:t>Introduction to the Island Critical Thinking Course</a:t>
            </a: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島嶼思辨コースの紹介</a:t>
            </a:r>
            <a:endParaRPr lang="en-US" altLang="zh-TW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zh-TW" altLang="en-US" sz="4800" dirty="0"/>
              <a:t>島嶼思辨課程介紹</a:t>
            </a:r>
            <a:endParaRPr lang="en-US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81986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71098"/>
            <a:ext cx="16230600" cy="8229600"/>
            <a:chOff x="0" y="0"/>
            <a:chExt cx="12446408" cy="63108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382909" cy="6247355"/>
            </a:xfrm>
            <a:custGeom>
              <a:avLst/>
              <a:gdLst/>
              <a:ahLst/>
              <a:cxnLst/>
              <a:rect l="l" t="t" r="r" b="b"/>
              <a:pathLst>
                <a:path w="12382909" h="6247355">
                  <a:moveTo>
                    <a:pt x="12290199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153375"/>
                  </a:lnTo>
                  <a:cubicBezTo>
                    <a:pt x="12382909" y="6205445"/>
                    <a:pt x="12340999" y="6247355"/>
                    <a:pt x="12290199" y="6247355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46409" cy="6310855"/>
            </a:xfrm>
            <a:custGeom>
              <a:avLst/>
              <a:gdLst/>
              <a:ahLst/>
              <a:cxnLst/>
              <a:rect l="l" t="t" r="r" b="b"/>
              <a:pathLst>
                <a:path w="12446409" h="6310855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186395"/>
                  </a:lnTo>
                  <a:cubicBezTo>
                    <a:pt x="12386718" y="6221955"/>
                    <a:pt x="12357509" y="6251165"/>
                    <a:pt x="12321949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21949" y="6310855"/>
                  </a:lnTo>
                  <a:cubicBezTo>
                    <a:pt x="12390528" y="6310855"/>
                    <a:pt x="12446409" y="6254975"/>
                    <a:pt x="12446409" y="6186395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102983" y="4794626"/>
            <a:ext cx="3704675" cy="5181838"/>
            <a:chOff x="0" y="0"/>
            <a:chExt cx="4939566" cy="6909117"/>
          </a:xfrm>
        </p:grpSpPr>
        <p:sp>
          <p:nvSpPr>
            <p:cNvPr id="6" name="Freeform 6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730849" y="2400897"/>
            <a:ext cx="14548582" cy="4905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en-US" altLang="zh-TW" sz="4800" dirty="0"/>
              <a:t> Introduction to the "</a:t>
            </a:r>
            <a:r>
              <a:rPr lang="en-US" altLang="zh-TW" sz="4800" dirty="0" err="1"/>
              <a:t>Dawan</a:t>
            </a:r>
            <a:r>
              <a:rPr lang="en-US" altLang="zh-TW" sz="4800" dirty="0"/>
              <a:t> Studies" </a:t>
            </a: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「大湾学」この授業の紹介</a:t>
            </a:r>
            <a:endParaRPr lang="en-US" altLang="zh-TW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zh-TW" altLang="en-US" sz="4800" dirty="0"/>
              <a:t>大灣學課程介紹</a:t>
            </a:r>
            <a:endParaRPr lang="en-US" sz="4800" dirty="0">
              <a:solidFill>
                <a:srgbClr val="00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132677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6390" y="2053978"/>
            <a:ext cx="16230600" cy="6206417"/>
            <a:chOff x="0" y="0"/>
            <a:chExt cx="14112169" cy="5396351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048670" cy="5332850"/>
            </a:xfrm>
            <a:custGeom>
              <a:avLst/>
              <a:gdLst/>
              <a:ahLst/>
              <a:cxnLst/>
              <a:rect l="l" t="t" r="r" b="b"/>
              <a:pathLst>
                <a:path w="14048670" h="5332850">
                  <a:moveTo>
                    <a:pt x="13955959" y="5332850"/>
                  </a:moveTo>
                  <a:lnTo>
                    <a:pt x="92710" y="5332850"/>
                  </a:lnTo>
                  <a:cubicBezTo>
                    <a:pt x="41910" y="5332850"/>
                    <a:pt x="0" y="5290941"/>
                    <a:pt x="0" y="52401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954689" y="0"/>
                  </a:lnTo>
                  <a:cubicBezTo>
                    <a:pt x="14005489" y="0"/>
                    <a:pt x="14047398" y="41910"/>
                    <a:pt x="14047398" y="92710"/>
                  </a:cubicBezTo>
                  <a:lnTo>
                    <a:pt x="14047398" y="5238871"/>
                  </a:lnTo>
                  <a:cubicBezTo>
                    <a:pt x="14048670" y="5290941"/>
                    <a:pt x="14006759" y="5332850"/>
                    <a:pt x="13955959" y="533285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112170" cy="5396351"/>
            </a:xfrm>
            <a:custGeom>
              <a:avLst/>
              <a:gdLst/>
              <a:ahLst/>
              <a:cxnLst/>
              <a:rect l="l" t="t" r="r" b="b"/>
              <a:pathLst>
                <a:path w="14112170" h="5396351">
                  <a:moveTo>
                    <a:pt x="13987709" y="59690"/>
                  </a:moveTo>
                  <a:cubicBezTo>
                    <a:pt x="14023270" y="59690"/>
                    <a:pt x="14052479" y="88900"/>
                    <a:pt x="14052479" y="124460"/>
                  </a:cubicBezTo>
                  <a:lnTo>
                    <a:pt x="14052479" y="5271891"/>
                  </a:lnTo>
                  <a:cubicBezTo>
                    <a:pt x="14052479" y="5307451"/>
                    <a:pt x="14023270" y="5336661"/>
                    <a:pt x="13987709" y="5336661"/>
                  </a:cubicBezTo>
                  <a:lnTo>
                    <a:pt x="124460" y="5336661"/>
                  </a:lnTo>
                  <a:cubicBezTo>
                    <a:pt x="88900" y="5336661"/>
                    <a:pt x="59690" y="5307451"/>
                    <a:pt x="59690" y="52718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87709" y="59690"/>
                  </a:lnTo>
                  <a:moveTo>
                    <a:pt x="1398770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71891"/>
                  </a:lnTo>
                  <a:cubicBezTo>
                    <a:pt x="0" y="5340471"/>
                    <a:pt x="55880" y="5396351"/>
                    <a:pt x="124460" y="5396351"/>
                  </a:cubicBezTo>
                  <a:lnTo>
                    <a:pt x="13987709" y="5396351"/>
                  </a:lnTo>
                  <a:cubicBezTo>
                    <a:pt x="14056289" y="5396351"/>
                    <a:pt x="14112170" y="5340471"/>
                    <a:pt x="14112170" y="5271891"/>
                  </a:cubicBezTo>
                  <a:lnTo>
                    <a:pt x="14112170" y="124460"/>
                  </a:lnTo>
                  <a:cubicBezTo>
                    <a:pt x="14112170" y="55880"/>
                    <a:pt x="14056289" y="0"/>
                    <a:pt x="1398770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962391" y="8782370"/>
            <a:ext cx="2123052" cy="1406522"/>
          </a:xfrm>
          <a:custGeom>
            <a:avLst/>
            <a:gdLst/>
            <a:ahLst/>
            <a:cxnLst/>
            <a:rect l="l" t="t" r="r" b="b"/>
            <a:pathLst>
              <a:path w="2123052" h="1406522">
                <a:moveTo>
                  <a:pt x="0" y="0"/>
                </a:moveTo>
                <a:lnTo>
                  <a:pt x="2123052" y="0"/>
                </a:lnTo>
                <a:lnTo>
                  <a:pt x="2123052" y="1406522"/>
                </a:lnTo>
                <a:lnTo>
                  <a:pt x="0" y="1406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380768" y="213562"/>
            <a:ext cx="3704675" cy="5181838"/>
            <a:chOff x="0" y="0"/>
            <a:chExt cx="4939566" cy="6909117"/>
          </a:xfrm>
        </p:grpSpPr>
        <p:sp>
          <p:nvSpPr>
            <p:cNvPr id="7" name="Freeform 7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371600" y="2653068"/>
            <a:ext cx="15697200" cy="6717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en-US" altLang="zh-TW" sz="7200" dirty="0">
                <a:solidFill>
                  <a:srgbClr val="FF0000"/>
                </a:solidFill>
              </a:rPr>
              <a:t>Speech by the Principals of Both Schools</a:t>
            </a:r>
            <a:r>
              <a:rPr lang="zh-TW" altLang="en-US" sz="7200" dirty="0"/>
              <a:t>兩校校長致詞</a:t>
            </a:r>
            <a:endParaRPr lang="en-US" altLang="zh-TW" sz="7200" dirty="0">
              <a:solidFill>
                <a:srgbClr val="FF0000"/>
              </a:solidFill>
            </a:endParaRP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ja-JP" altLang="en-US" sz="7200" dirty="0"/>
              <a:t>両校の校長の挨拶 </a:t>
            </a:r>
            <a:r>
              <a:rPr lang="en-US" altLang="ja-JP" sz="7200" dirty="0"/>
              <a:t>(</a:t>
            </a:r>
            <a:r>
              <a:rPr lang="ja-JP" altLang="en-US" sz="7200" dirty="0"/>
              <a:t>りょうこうのこうちょうのあいさつ</a:t>
            </a:r>
            <a:r>
              <a:rPr lang="en-US" altLang="ja-JP" sz="7200" dirty="0"/>
              <a:t>)</a:t>
            </a:r>
            <a:endParaRPr lang="en-US" sz="6800" dirty="0">
              <a:solidFill>
                <a:srgbClr val="FF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6390" y="2053978"/>
            <a:ext cx="16230600" cy="6206417"/>
            <a:chOff x="0" y="0"/>
            <a:chExt cx="14112169" cy="5396351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048670" cy="5332850"/>
            </a:xfrm>
            <a:custGeom>
              <a:avLst/>
              <a:gdLst/>
              <a:ahLst/>
              <a:cxnLst/>
              <a:rect l="l" t="t" r="r" b="b"/>
              <a:pathLst>
                <a:path w="14048670" h="5332850">
                  <a:moveTo>
                    <a:pt x="13955959" y="5332850"/>
                  </a:moveTo>
                  <a:lnTo>
                    <a:pt x="92710" y="5332850"/>
                  </a:lnTo>
                  <a:cubicBezTo>
                    <a:pt x="41910" y="5332850"/>
                    <a:pt x="0" y="5290941"/>
                    <a:pt x="0" y="52401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954689" y="0"/>
                  </a:lnTo>
                  <a:cubicBezTo>
                    <a:pt x="14005489" y="0"/>
                    <a:pt x="14047398" y="41910"/>
                    <a:pt x="14047398" y="92710"/>
                  </a:cubicBezTo>
                  <a:lnTo>
                    <a:pt x="14047398" y="5238871"/>
                  </a:lnTo>
                  <a:cubicBezTo>
                    <a:pt x="14048670" y="5290941"/>
                    <a:pt x="14006759" y="5332850"/>
                    <a:pt x="13955959" y="533285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112170" cy="5396351"/>
            </a:xfrm>
            <a:custGeom>
              <a:avLst/>
              <a:gdLst/>
              <a:ahLst/>
              <a:cxnLst/>
              <a:rect l="l" t="t" r="r" b="b"/>
              <a:pathLst>
                <a:path w="14112170" h="5396351">
                  <a:moveTo>
                    <a:pt x="13987709" y="59690"/>
                  </a:moveTo>
                  <a:cubicBezTo>
                    <a:pt x="14023270" y="59690"/>
                    <a:pt x="14052479" y="88900"/>
                    <a:pt x="14052479" y="124460"/>
                  </a:cubicBezTo>
                  <a:lnTo>
                    <a:pt x="14052479" y="5271891"/>
                  </a:lnTo>
                  <a:cubicBezTo>
                    <a:pt x="14052479" y="5307451"/>
                    <a:pt x="14023270" y="5336661"/>
                    <a:pt x="13987709" y="5336661"/>
                  </a:cubicBezTo>
                  <a:lnTo>
                    <a:pt x="124460" y="5336661"/>
                  </a:lnTo>
                  <a:cubicBezTo>
                    <a:pt x="88900" y="5336661"/>
                    <a:pt x="59690" y="5307451"/>
                    <a:pt x="59690" y="52718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87709" y="59690"/>
                  </a:lnTo>
                  <a:moveTo>
                    <a:pt x="1398770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71891"/>
                  </a:lnTo>
                  <a:cubicBezTo>
                    <a:pt x="0" y="5340471"/>
                    <a:pt x="55880" y="5396351"/>
                    <a:pt x="124460" y="5396351"/>
                  </a:cubicBezTo>
                  <a:lnTo>
                    <a:pt x="13987709" y="5396351"/>
                  </a:lnTo>
                  <a:cubicBezTo>
                    <a:pt x="14056289" y="5396351"/>
                    <a:pt x="14112170" y="5340471"/>
                    <a:pt x="14112170" y="5271891"/>
                  </a:cubicBezTo>
                  <a:lnTo>
                    <a:pt x="14112170" y="124460"/>
                  </a:lnTo>
                  <a:cubicBezTo>
                    <a:pt x="14112170" y="55880"/>
                    <a:pt x="14056289" y="0"/>
                    <a:pt x="1398770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962391" y="8782370"/>
            <a:ext cx="2123052" cy="1406522"/>
          </a:xfrm>
          <a:custGeom>
            <a:avLst/>
            <a:gdLst/>
            <a:ahLst/>
            <a:cxnLst/>
            <a:rect l="l" t="t" r="r" b="b"/>
            <a:pathLst>
              <a:path w="2123052" h="1406522">
                <a:moveTo>
                  <a:pt x="0" y="0"/>
                </a:moveTo>
                <a:lnTo>
                  <a:pt x="2123052" y="0"/>
                </a:lnTo>
                <a:lnTo>
                  <a:pt x="2123052" y="1406522"/>
                </a:lnTo>
                <a:lnTo>
                  <a:pt x="0" y="1406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380768" y="213562"/>
            <a:ext cx="3704675" cy="5181838"/>
            <a:chOff x="0" y="0"/>
            <a:chExt cx="4939566" cy="6909117"/>
          </a:xfrm>
        </p:grpSpPr>
        <p:sp>
          <p:nvSpPr>
            <p:cNvPr id="7" name="Freeform 7"/>
            <p:cNvSpPr/>
            <p:nvPr/>
          </p:nvSpPr>
          <p:spPr>
            <a:xfrm>
              <a:off x="21683" y="0"/>
              <a:ext cx="4917884" cy="6909117"/>
            </a:xfrm>
            <a:custGeom>
              <a:avLst/>
              <a:gdLst/>
              <a:ahLst/>
              <a:cxnLst/>
              <a:rect l="l" t="t" r="r" b="b"/>
              <a:pathLst>
                <a:path w="4917884" h="6909117">
                  <a:moveTo>
                    <a:pt x="0" y="0"/>
                  </a:moveTo>
                  <a:lnTo>
                    <a:pt x="4917883" y="0"/>
                  </a:lnTo>
                  <a:lnTo>
                    <a:pt x="4917883" y="6909117"/>
                  </a:lnTo>
                  <a:lnTo>
                    <a:pt x="0" y="69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3454559"/>
              <a:ext cx="2901930" cy="2173809"/>
            </a:xfrm>
            <a:custGeom>
              <a:avLst/>
              <a:gdLst/>
              <a:ahLst/>
              <a:cxnLst/>
              <a:rect l="l" t="t" r="r" b="b"/>
              <a:pathLst>
                <a:path w="2901930" h="2173809">
                  <a:moveTo>
                    <a:pt x="0" y="0"/>
                  </a:moveTo>
                  <a:lnTo>
                    <a:pt x="2901930" y="0"/>
                  </a:lnTo>
                  <a:lnTo>
                    <a:pt x="2901930" y="2173809"/>
                  </a:lnTo>
                  <a:lnTo>
                    <a:pt x="0" y="217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28830" y="1331790"/>
              <a:ext cx="2444270" cy="2567042"/>
            </a:xfrm>
            <a:custGeom>
              <a:avLst/>
              <a:gdLst/>
              <a:ahLst/>
              <a:cxnLst/>
              <a:rect l="l" t="t" r="r" b="b"/>
              <a:pathLst>
                <a:path w="2444270" h="2567042">
                  <a:moveTo>
                    <a:pt x="0" y="0"/>
                  </a:moveTo>
                  <a:lnTo>
                    <a:pt x="2444270" y="0"/>
                  </a:lnTo>
                  <a:lnTo>
                    <a:pt x="2444270" y="2567042"/>
                  </a:lnTo>
                  <a:lnTo>
                    <a:pt x="0" y="256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5427852" y="2653068"/>
            <a:ext cx="6974324" cy="497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en-US" altLang="zh-TW" sz="7200" dirty="0">
                <a:solidFill>
                  <a:srgbClr val="FF0000"/>
                </a:solidFill>
              </a:rPr>
              <a:t>Group photo</a:t>
            </a: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FF0000"/>
                </a:solidFill>
              </a:rPr>
              <a:t>大合照</a:t>
            </a:r>
            <a:endParaRPr lang="en-US" altLang="zh-TW" sz="7200" dirty="0">
              <a:solidFill>
                <a:srgbClr val="FF0000"/>
              </a:solidFill>
            </a:endParaRPr>
          </a:p>
          <a:p>
            <a:pPr algn="ctr">
              <a:lnSpc>
                <a:spcPts val="13464"/>
              </a:lnSpc>
              <a:spcBef>
                <a:spcPct val="0"/>
              </a:spcBef>
            </a:pPr>
            <a:r>
              <a:rPr lang="zh-TW" altLang="en-US" sz="6800" dirty="0">
                <a:solidFill>
                  <a:srgbClr val="FF0000"/>
                </a:solidFill>
                <a:latin typeface="Hero"/>
                <a:ea typeface="Hero"/>
                <a:cs typeface="Hero"/>
                <a:sym typeface="Hero"/>
              </a:rPr>
              <a:t> 集合写真</a:t>
            </a:r>
            <a:endParaRPr lang="en-US" sz="6800" dirty="0">
              <a:solidFill>
                <a:srgbClr val="FF0000"/>
              </a:solidFill>
              <a:latin typeface="Hero"/>
              <a:ea typeface="Hero"/>
              <a:cs typeface="Hero"/>
              <a:sym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307596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181</Words>
  <Application>Microsoft Office PowerPoint</Application>
  <PresentationFormat>自訂</PresentationFormat>
  <Paragraphs>31</Paragraphs>
  <Slides>11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Hero Bold</vt:lpstr>
      <vt:lpstr>Calibri</vt:lpstr>
      <vt:lpstr>Hero</vt:lpstr>
      <vt:lpstr>Arial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日本大阪常翔啟光學園入校交流會</dc:title>
  <dc:creator>Roki</dc:creator>
  <cp:lastModifiedBy>Roki</cp:lastModifiedBy>
  <cp:revision>11</cp:revision>
  <dcterms:created xsi:type="dcterms:W3CDTF">2006-08-16T00:00:00Z</dcterms:created>
  <dcterms:modified xsi:type="dcterms:W3CDTF">2025-02-27T10:45:45Z</dcterms:modified>
  <dc:identifier>DAGQ-TQ4Wk0</dc:identifier>
</cp:coreProperties>
</file>